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3"/>
  </p:notesMasterIdLst>
  <p:sldIdLst>
    <p:sldId id="257" r:id="rId2"/>
  </p:sldIdLst>
  <p:sldSz cx="8077200" cy="5943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117" d="100"/>
          <a:sy n="117" d="100"/>
        </p:scale>
        <p:origin x="1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ABF9F-445D-1B4B-B3C7-8B1510261019}" type="datetimeFigureOut">
              <a:rPr lang="en-US" smtClean="0"/>
              <a:t>6/25/17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31913" y="1143000"/>
            <a:ext cx="4194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4D412-DDB5-1A45-BCB4-1A224B408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57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5790" y="972715"/>
            <a:ext cx="6865620" cy="2069253"/>
          </a:xfrm>
        </p:spPr>
        <p:txBody>
          <a:bodyPr anchor="b"/>
          <a:lstStyle>
            <a:lvl1pPr algn="ctr">
              <a:defRPr sz="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9650" y="3121766"/>
            <a:ext cx="6057900" cy="1434994"/>
          </a:xfrm>
        </p:spPr>
        <p:txBody>
          <a:bodyPr/>
          <a:lstStyle>
            <a:lvl1pPr marL="0" indent="0" algn="ctr">
              <a:buNone/>
              <a:defRPr sz="2080"/>
            </a:lvl1pPr>
            <a:lvl2pPr marL="396255" indent="0" algn="ctr">
              <a:buNone/>
              <a:defRPr sz="1733"/>
            </a:lvl2pPr>
            <a:lvl3pPr marL="792510" indent="0" algn="ctr">
              <a:buNone/>
              <a:defRPr sz="1560"/>
            </a:lvl3pPr>
            <a:lvl4pPr marL="1188766" indent="0" algn="ctr">
              <a:buNone/>
              <a:defRPr sz="1387"/>
            </a:lvl4pPr>
            <a:lvl5pPr marL="1585021" indent="0" algn="ctr">
              <a:buNone/>
              <a:defRPr sz="1387"/>
            </a:lvl5pPr>
            <a:lvl6pPr marL="1981276" indent="0" algn="ctr">
              <a:buNone/>
              <a:defRPr sz="1387"/>
            </a:lvl6pPr>
            <a:lvl7pPr marL="2377531" indent="0" algn="ctr">
              <a:buNone/>
              <a:defRPr sz="1387"/>
            </a:lvl7pPr>
            <a:lvl8pPr marL="2773787" indent="0" algn="ctr">
              <a:buNone/>
              <a:defRPr sz="1387"/>
            </a:lvl8pPr>
            <a:lvl9pPr marL="3170042" indent="0" algn="ctr">
              <a:buNone/>
              <a:defRPr sz="138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80247" y="316442"/>
            <a:ext cx="1741646" cy="503692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5308" y="316442"/>
            <a:ext cx="5123974" cy="503692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101" y="1481774"/>
            <a:ext cx="6966585" cy="2472372"/>
          </a:xfrm>
        </p:spPr>
        <p:txBody>
          <a:bodyPr anchor="b"/>
          <a:lstStyle>
            <a:lvl1pPr>
              <a:defRPr sz="5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1101" y="3977536"/>
            <a:ext cx="6966585" cy="1300162"/>
          </a:xfrm>
        </p:spPr>
        <p:txBody>
          <a:bodyPr/>
          <a:lstStyle>
            <a:lvl1pPr marL="0" indent="0">
              <a:buNone/>
              <a:defRPr sz="2080">
                <a:solidFill>
                  <a:schemeClr val="tx1"/>
                </a:solidFill>
              </a:defRPr>
            </a:lvl1pPr>
            <a:lvl2pPr marL="396255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2pPr>
            <a:lvl3pPr marL="792510" indent="0">
              <a:buNone/>
              <a:defRPr sz="1560">
                <a:solidFill>
                  <a:schemeClr val="tx1">
                    <a:tint val="75000"/>
                  </a:schemeClr>
                </a:solidFill>
              </a:defRPr>
            </a:lvl3pPr>
            <a:lvl4pPr marL="118876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4pPr>
            <a:lvl5pPr marL="158502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5pPr>
            <a:lvl6pPr marL="198127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6pPr>
            <a:lvl7pPr marL="237753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7pPr>
            <a:lvl8pPr marL="2773787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8pPr>
            <a:lvl9pPr marL="3170042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5308" y="1582208"/>
            <a:ext cx="3432810" cy="37711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89083" y="1582208"/>
            <a:ext cx="3432810" cy="37711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360" y="316443"/>
            <a:ext cx="6966585" cy="11488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360" y="1457008"/>
            <a:ext cx="3417034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360" y="2171065"/>
            <a:ext cx="3417034" cy="319331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89083" y="1457008"/>
            <a:ext cx="3433862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89083" y="2171065"/>
            <a:ext cx="3433862" cy="319331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360" y="396240"/>
            <a:ext cx="260510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3862" y="855770"/>
            <a:ext cx="4089083" cy="4223808"/>
          </a:xfrm>
        </p:spPr>
        <p:txBody>
          <a:bodyPr/>
          <a:lstStyle>
            <a:lvl1pPr>
              <a:defRPr sz="2773"/>
            </a:lvl1pPr>
            <a:lvl2pPr>
              <a:defRPr sz="2427"/>
            </a:lvl2pPr>
            <a:lvl3pPr>
              <a:defRPr sz="2080"/>
            </a:lvl3pPr>
            <a:lvl4pPr>
              <a:defRPr sz="1733"/>
            </a:lvl4pPr>
            <a:lvl5pPr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360" y="1783080"/>
            <a:ext cx="260510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360" y="396240"/>
            <a:ext cx="260510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33862" y="855770"/>
            <a:ext cx="4089083" cy="4223808"/>
          </a:xfrm>
        </p:spPr>
        <p:txBody>
          <a:bodyPr anchor="t"/>
          <a:lstStyle>
            <a:lvl1pPr marL="0" indent="0">
              <a:buNone/>
              <a:defRPr sz="2773"/>
            </a:lvl1pPr>
            <a:lvl2pPr marL="396255" indent="0">
              <a:buNone/>
              <a:defRPr sz="2427"/>
            </a:lvl2pPr>
            <a:lvl3pPr marL="792510" indent="0">
              <a:buNone/>
              <a:defRPr sz="2080"/>
            </a:lvl3pPr>
            <a:lvl4pPr marL="1188766" indent="0">
              <a:buNone/>
              <a:defRPr sz="1733"/>
            </a:lvl4pPr>
            <a:lvl5pPr marL="1585021" indent="0">
              <a:buNone/>
              <a:defRPr sz="1733"/>
            </a:lvl5pPr>
            <a:lvl6pPr marL="1981276" indent="0">
              <a:buNone/>
              <a:defRPr sz="1733"/>
            </a:lvl6pPr>
            <a:lvl7pPr marL="2377531" indent="0">
              <a:buNone/>
              <a:defRPr sz="1733"/>
            </a:lvl7pPr>
            <a:lvl8pPr marL="2773787" indent="0">
              <a:buNone/>
              <a:defRPr sz="1733"/>
            </a:lvl8pPr>
            <a:lvl9pPr marL="3170042" indent="0">
              <a:buNone/>
              <a:defRPr sz="1733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360" y="1783080"/>
            <a:ext cx="260510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5308" y="316443"/>
            <a:ext cx="6966585" cy="114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5308" y="1582208"/>
            <a:ext cx="6966585" cy="377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308" y="5508838"/>
            <a:ext cx="181737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69CFD-A133-1848-A16A-D4B988DB4AE5}" type="datetimeFigureOut">
              <a:rPr lang="en-US" smtClean="0"/>
              <a:t>6/24/17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75573" y="5508838"/>
            <a:ext cx="2726055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04523" y="5508838"/>
            <a:ext cx="181737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81E85-7737-6D4E-BFE1-882D5A1DC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0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792510" rtl="0" eaLnBrk="1" latinLnBrk="0" hangingPunct="1">
        <a:lnSpc>
          <a:spcPct val="90000"/>
        </a:lnSpc>
        <a:spcBef>
          <a:spcPct val="0"/>
        </a:spcBef>
        <a:buNone/>
        <a:defRPr sz="38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8128" indent="-198128" algn="l" defTabSz="79251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2427" kern="1200">
          <a:solidFill>
            <a:schemeClr val="tx1"/>
          </a:solidFill>
          <a:latin typeface="+mn-lt"/>
          <a:ea typeface="+mn-ea"/>
          <a:cs typeface="+mn-cs"/>
        </a:defRPr>
      </a:lvl1pPr>
      <a:lvl2pPr marL="59438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990638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3" kern="1200">
          <a:solidFill>
            <a:schemeClr val="tx1"/>
          </a:solidFill>
          <a:latin typeface="+mn-lt"/>
          <a:ea typeface="+mn-ea"/>
          <a:cs typeface="+mn-cs"/>
        </a:defRPr>
      </a:lvl3pPr>
      <a:lvl4pPr marL="138689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78314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217940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57565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97191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368170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1pPr>
      <a:lvl2pPr marL="396255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2pPr>
      <a:lvl3pPr marL="79251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6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58502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198127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37753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773787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170042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2515403"/>
            <a:ext cx="8040846" cy="31585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13"/>
            <a:ext cx="8077200" cy="234929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14060" y="5584372"/>
            <a:ext cx="1589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Time step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9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1261</TotalTime>
  <Words>2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Gregory Britten</dc:creator>
  <cp:lastModifiedBy>Gregory Britten</cp:lastModifiedBy>
  <cp:revision>4</cp:revision>
  <cp:lastPrinted>2017-06-25T16:52:18Z</cp:lastPrinted>
  <dcterms:created xsi:type="dcterms:W3CDTF">2017-06-24T19:52:39Z</dcterms:created>
  <dcterms:modified xsi:type="dcterms:W3CDTF">2017-06-25T16:54:20Z</dcterms:modified>
</cp:coreProperties>
</file>

<file path=docProps/thumbnail.jpeg>
</file>